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234FBF-CBC1-4518-B4B5-BE1343F6ADF9}" type="datetimeFigureOut">
              <a:rPr lang="sr-Latn-CS" smtClean="0"/>
              <a:pPr/>
              <a:t>21.11.2019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39EAFE-65B9-4934-81BC-C10B059EF6D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8001056" cy="4000528"/>
          </a:xfrm>
        </p:spPr>
        <p:txBody>
          <a:bodyPr>
            <a:normAutofit/>
          </a:bodyPr>
          <a:lstStyle/>
          <a:p>
            <a:pPr algn="ctr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UKLJUČIVANJE RODITELJA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58296"/>
            <a:ext cx="7772400" cy="1199704"/>
          </a:xfrm>
        </p:spPr>
        <p:txBody>
          <a:bodyPr>
            <a:normAutofit/>
          </a:bodyPr>
          <a:lstStyle/>
          <a:p>
            <a:endParaRPr lang="hr-H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niti sam ja kao odgojitelj izravni svjedok njegovu roditeljstvu niti je on nazočan za vrijeme mojeg rada s djetetom da se može uvjeriti u sve dimenzije moje profesionalne uloge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dijete je jedini svjedok naših uloga u svojemu odrastanju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(Milanović, 2014)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Slikovni rezultat za kindergar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071810"/>
            <a:ext cx="4296957" cy="3190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Otvorenost za utjecaje, potporu i suradnju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767056"/>
            <a:ext cx="8329642" cy="509094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mala djeca - ovisna o svojim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roditeljima tjelesno, emocionalno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i razvojno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kompetentan roditelj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roditelji – djetetovi prvi učitelji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vrtić je samo nadogradnja na prvotni odnos između djeteta i obitelji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stručnjaci za odgoj male djece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prihvatiti, poticati i unapređivati povezanost između roditelja i djece 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hr-HR" sz="1300" dirty="0" smtClean="0">
                <a:latin typeface="Times New Roman" pitchFamily="18" charset="0"/>
                <a:cs typeface="Times New Roman" pitchFamily="18" charset="0"/>
              </a:rPr>
              <a:t>(Hansen, Kaufmann i Walsh, 2001; Ljubetić, 2012)</a:t>
            </a:r>
            <a:r>
              <a:rPr lang="hr-HR" dirty="0" smtClean="0"/>
              <a:t>  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UVOD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Slikovni rezultat za roditelji i dije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8584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parents in kindergar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199"/>
            <a:ext cx="6215074" cy="302985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357166"/>
            <a:ext cx="7929618" cy="528641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socijalna kompetencija - empatija, komunikacijske vještine, tolerancija, kooperativnost i uzajamna pomoć, odgovornost prema sebi i drugima, ustrajnost u obavljanju zadataka, odgoda zadovoljstva, kontroliranje nasilnih ponašanja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partnerstvo roditelja i odgojitelja u iskrenoj komunikaciji, punoj povjerenja i razumijevanja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model djeci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r">
              <a:buNone/>
            </a:pPr>
            <a:endParaRPr lang="hr-H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(Mlinarević i Tomas, 2010)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roditelji - ravnopravni partneri i aktivni sudionici u realizaciji programa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aktivnija uloga roditelja u radu predškolskih ustanova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(Matov i Nenadić Bilan, 2014)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parents in kindergar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3500438"/>
            <a:ext cx="649366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kovni rezultat za parents in kindergar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03" y="2357430"/>
            <a:ext cx="5072097" cy="380407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00174"/>
            <a:ext cx="8429652" cy="5000660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što bolja komunikacija između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odgojno obrazovne ustanove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i obitelji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djeca imaju veću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podršku i njihova iskustva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učenja bit će pozitivnija</a:t>
            </a: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utjecaj ranog uključivanja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roditelja - dugoročan te se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osjeća tijekom budućih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godina školovanja </a:t>
            </a: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hr-HR" sz="1300" dirty="0" smtClean="0">
                <a:latin typeface="Times New Roman" pitchFamily="18" charset="0"/>
                <a:cs typeface="Times New Roman" pitchFamily="18" charset="0"/>
              </a:rPr>
              <a:t>(Schoon i Parsons, 2002, prema Matov i Nenadić Bilan, 2014; Hansen, Kaufmann i Walsh, 2001)</a:t>
            </a:r>
            <a:endParaRPr lang="hr-HR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VAŽNOST SUDJELOVANJA RODITELJA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732479"/>
            <a:ext cx="4833970" cy="362547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657227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Uključivanje roditelja u vrtićke aktivnosti koristi i djetetu i roditeljima i programu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Emocionalno uključivanje omogućuje nam da se osjećamo: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zadovoljnima sa sobom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produktivnima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energičnima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„obnovljenima“ i spremnima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 da se opet suočimo sa životom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sretnima i zaigranima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kao da smo doprinijeli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nekome ili nečemu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kao da pripadamo grupi</a:t>
            </a:r>
            <a:endParaRPr lang="hr-H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(Hansen, Kaufmann i Walsh, 2001)</a:t>
            </a:r>
          </a:p>
          <a:p>
            <a:pPr algn="r"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kovni rezultat za parents in kindergar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354" y="2428868"/>
            <a:ext cx="6340646" cy="466281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4290"/>
            <a:ext cx="8229600" cy="4525963"/>
          </a:xfrm>
        </p:spPr>
        <p:txBody>
          <a:bodyPr/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Tjelesno uključivanje omogućuje nam da:</a:t>
            </a:r>
          </a:p>
          <a:p>
            <a:pPr algn="ctr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razvijemo nove sposobnosti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zaboravimo trenutne brige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zabavimo se i nasmijemo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opustimo se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upoznamo druge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ljude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- svladamo stres</a:t>
            </a: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5286388"/>
            <a:ext cx="2423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(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Hansen, Kaufmann i Walsh, 2001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714488"/>
            <a:ext cx="8686800" cy="5376672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odgojitelji i roditelji - zajednička odgovornost da razviju suradnički odnos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prijašnja iskustva roditelja i odgojitelja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 dobar odnos zaslužni su: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komunikacija, međusobno poštivanje,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prihvaćanje razlika te interes djece</a:t>
            </a: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 mnogim kulturama uloge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obitelji i odgojno obrazovnih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institucija strogo se odvajaju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(Hansen, Kaufmann i Walsh, 2001)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Različiti stavovi o suradnji roditelja i odgojno-obrazovnih institucija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Slikovni rezultat za suradnja s roditelj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858" y="2357430"/>
            <a:ext cx="273145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likovni rezultat za kindergar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86149"/>
            <a:ext cx="6667500" cy="337185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raditi s djecom i surađivati s roditeljima dva su, međusobno različita dijela odgojiteljske profesionalne uloge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vjerovati kako su djeca dobra, bezazlena, kako imaju pravo na osobnu neponovljivost i jedinstvenost ne znači vjerovati da i odrasli imaju jednaka obilježja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PARTNERSTVO ODGOJITELJA I RODITELJA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Slikovni rezultat za kindergar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3556" name="AutoShape 4" descr="Slikovni rezultat za kindergar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</TotalTime>
  <Words>487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   UKLJUČIVANJE RODITELJA</vt:lpstr>
      <vt:lpstr>UVOD</vt:lpstr>
      <vt:lpstr>Slide 3</vt:lpstr>
      <vt:lpstr>Slide 4</vt:lpstr>
      <vt:lpstr>VAŽNOST SUDJELOVANJA RODITELJA</vt:lpstr>
      <vt:lpstr>Slide 6</vt:lpstr>
      <vt:lpstr>Slide 7</vt:lpstr>
      <vt:lpstr>Različiti stavovi o suradnji roditelja i odgojno-obrazovnih institucija</vt:lpstr>
      <vt:lpstr>PARTNERSTVO ODGOJITELJA I RODITELJA</vt:lpstr>
      <vt:lpstr>Slide 10</vt:lpstr>
      <vt:lpstr>Otvorenost za utjecaje, potporu i suradnju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Učiteljski fakultet Zagreb odsjek u Čakovcu   UKLJUČIVANJE RODITELJA</dc:title>
  <dc:creator>Petra</dc:creator>
  <cp:lastModifiedBy>Petra</cp:lastModifiedBy>
  <cp:revision>10</cp:revision>
  <dcterms:created xsi:type="dcterms:W3CDTF">2016-12-04T11:53:06Z</dcterms:created>
  <dcterms:modified xsi:type="dcterms:W3CDTF">2019-11-21T19:43:22Z</dcterms:modified>
</cp:coreProperties>
</file>